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2" autoAdjust="0"/>
    <p:restoredTop sz="94660"/>
  </p:normalViewPr>
  <p:slideViewPr>
    <p:cSldViewPr snapToGrid="0" showGuides="1">
      <p:cViewPr varScale="1">
        <p:scale>
          <a:sx n="25" d="100"/>
          <a:sy n="25" d="100"/>
        </p:scale>
        <p:origin x="801" y="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5851E-5461-7DFF-EFBD-8C5B00305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8C9A51-5EA8-AB39-2825-4E8CF3832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A331E2-02F5-61EB-8294-97404A38F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70FB-A4FF-4E3D-8652-BFBD5E2B9841}" type="datetimeFigureOut">
              <a:rPr lang="de-CH" smtClean="0"/>
              <a:t>29.10.2024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C14E72-E150-C112-0BAC-8333897B5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AD3538-D748-4188-5AB8-F0A2D6894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199F-062B-4CFB-8707-DC91E887E7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340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FB530-826B-A810-5B5B-27D65FD82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87EF0F-10B2-6398-6840-BEBC993E6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C8A46C-8ABE-59FE-5013-72AA0ECF5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70FB-A4FF-4E3D-8652-BFBD5E2B9841}" type="datetimeFigureOut">
              <a:rPr lang="de-CH" smtClean="0"/>
              <a:t>29.10.2024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295A82-CF09-8A65-E7C5-805068167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27C28A-000F-727C-EF55-2AAF51FE3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199F-062B-4CFB-8707-DC91E887E7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441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9CA93DB-EB3E-C4F8-C708-8C228E3127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9FB81F7-D4A7-3423-AC9B-CB14EBEF7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76C561-2843-07E4-F8C5-C1E7B136D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70FB-A4FF-4E3D-8652-BFBD5E2B9841}" type="datetimeFigureOut">
              <a:rPr lang="de-CH" smtClean="0"/>
              <a:t>29.10.2024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5AD9CD-0A3D-B765-6F97-9FF24C346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4C0533-3C3B-767E-4266-8C64B428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199F-062B-4CFB-8707-DC91E887E7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399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45785-720D-7A49-410E-AB63129F2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1EBDCC-15F4-BADE-06F5-76F084E41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45DA82-4B42-B766-E6B5-7CDDA27E0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70FB-A4FF-4E3D-8652-BFBD5E2B9841}" type="datetimeFigureOut">
              <a:rPr lang="de-CH" smtClean="0"/>
              <a:t>29.10.2024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667AD3-2F59-B916-9072-A4DCE756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4A4E8C-79B8-A3F4-4EE4-C6448B38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199F-062B-4CFB-8707-DC91E887E7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285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10D58-02CC-CC89-8789-48F8ACC24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786D43-E3DB-5F6C-BC5E-9A5E05B81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8447D6-6166-E659-CA01-9EFC5DD19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70FB-A4FF-4E3D-8652-BFBD5E2B9841}" type="datetimeFigureOut">
              <a:rPr lang="de-CH" smtClean="0"/>
              <a:t>29.10.2024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CE3AC9-EAD2-17FD-257B-F6C44526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030715-AC44-5644-37A3-4241B13B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199F-062B-4CFB-8707-DC91E887E7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627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C298B-AC4D-01D2-48A7-3A081E738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6E120-BDC6-EE3E-D546-C0C82A300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7A34B1-3472-26CC-8CD4-9D0CFDC79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3C44C4-8F29-E6D3-FDE4-9E0CA17FA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70FB-A4FF-4E3D-8652-BFBD5E2B9841}" type="datetimeFigureOut">
              <a:rPr lang="de-CH" smtClean="0"/>
              <a:t>29.10.2024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C4524CA-4CE6-0C17-10D2-0C75440C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C4A65A-4907-A4CF-06C2-4082EA000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199F-062B-4CFB-8707-DC91E887E7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643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723B5-DBE5-7E85-DC6D-41B842FA1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5C5E86-9E23-5A00-3C25-2A24B2C97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4F3383-0827-7BE5-D1D4-6423D9070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D98DF2-E2FD-627F-3DC2-155DBDC01D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0B58685-99DB-8CFF-ECFA-CE8B76D56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96478F2-B7F9-0FCE-EB81-9AE136583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70FB-A4FF-4E3D-8652-BFBD5E2B9841}" type="datetimeFigureOut">
              <a:rPr lang="de-CH" smtClean="0"/>
              <a:t>29.10.2024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463109C-A770-CD2D-2A62-C6FFBCAF0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0114D7F-016B-D008-43B9-833B3AF6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199F-062B-4CFB-8707-DC91E887E7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291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BCBA58-10D9-5663-928E-A1E218F11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FCFCB6E-ACD7-A3A6-1043-C64073FC1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70FB-A4FF-4E3D-8652-BFBD5E2B9841}" type="datetimeFigureOut">
              <a:rPr lang="de-CH" smtClean="0"/>
              <a:t>29.10.2024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4BFF75-3E5F-31F6-B23B-05143FB2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45822C-53C2-995B-BD3D-5FF710E83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199F-062B-4CFB-8707-DC91E887E7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006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B92083C-B10D-D81F-6A94-A2D6AC916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70FB-A4FF-4E3D-8652-BFBD5E2B9841}" type="datetimeFigureOut">
              <a:rPr lang="de-CH" smtClean="0"/>
              <a:t>29.10.2024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28F703-1227-562D-CCBB-4A69F945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7F3527-A028-5C51-0E43-B484E381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199F-062B-4CFB-8707-DC91E887E7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742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EEE4E9-E3F3-766C-F8D4-BFBD29AA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F7506F-C063-84A1-3CA9-6142181DE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B972B55-9E9D-979C-2C67-256576755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4244E2E-2D50-C86A-B07B-0C0B1618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70FB-A4FF-4E3D-8652-BFBD5E2B9841}" type="datetimeFigureOut">
              <a:rPr lang="de-CH" smtClean="0"/>
              <a:t>29.10.2024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7405255-275B-1A64-4067-2829B9806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0A06F4-68D6-5A24-02CD-7D437A71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199F-062B-4CFB-8707-DC91E887E7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317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5D994-B6CE-90CF-A42C-81B9CB140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5019839-3CB0-04B5-6F62-1562DDEEBD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8706C6-C4EB-9A93-DFC7-180DC202D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BB2E7C3-925D-98A4-D3A9-8DD94214E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70FB-A4FF-4E3D-8652-BFBD5E2B9841}" type="datetimeFigureOut">
              <a:rPr lang="de-CH" smtClean="0"/>
              <a:t>29.10.2024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0CC3CB-073E-AD61-CDEA-A7A9CC5B2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A3E692-6CAA-EF95-4E2C-EF8DBC08F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199F-062B-4CFB-8707-DC91E887E7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329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E8F9AFE-D0B9-DAFC-317E-38F065C1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24A2AF-0E33-6E8D-9AC6-C3EA0F3DE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EC29D5-5BF3-EE8C-54B1-545BC0224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3670FB-A4FF-4E3D-8652-BFBD5E2B9841}" type="datetimeFigureOut">
              <a:rPr lang="de-CH" smtClean="0"/>
              <a:t>29.10.2024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C58A59-8CA1-1F5F-F6C6-686312AC8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252BFA-AB9A-AD42-4251-0C4FC67A2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21199F-062B-4CFB-8707-DC91E887E7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316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Cartoon, Person enthält.&#10;&#10;Automatisch generierte Beschreibung">
            <a:extLst>
              <a:ext uri="{FF2B5EF4-FFF2-40B4-BE49-F238E27FC236}">
                <a16:creationId xmlns:a16="http://schemas.microsoft.com/office/drawing/2014/main" id="{DFF770D5-CACA-6E93-E18C-FBBB876FA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6" y="1282046"/>
            <a:ext cx="11789628" cy="404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8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4BD7CC51-9D2E-A808-DD6A-C55800531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0" y="1293778"/>
            <a:ext cx="11937300" cy="408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8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Handschrift, Tinte enthält.&#10;&#10;Automatisch generierte Beschreibung">
            <a:extLst>
              <a:ext uri="{FF2B5EF4-FFF2-40B4-BE49-F238E27FC236}">
                <a16:creationId xmlns:a16="http://schemas.microsoft.com/office/drawing/2014/main" id="{6A27D521-CBDF-8F45-FE14-FFDF0BBE4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85" y="77821"/>
            <a:ext cx="9177875" cy="648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0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Handschrift, Brief enthält.&#10;&#10;Automatisch generierte Beschreibung">
            <a:extLst>
              <a:ext uri="{FF2B5EF4-FFF2-40B4-BE49-F238E27FC236}">
                <a16:creationId xmlns:a16="http://schemas.microsoft.com/office/drawing/2014/main" id="{D81C1B93-F582-7B1A-C0F7-9BFEF3388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94" y="87550"/>
            <a:ext cx="9179276" cy="648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55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Handschrift, Diagramm enthält.&#10;&#10;Automatisch generierte Beschreibung">
            <a:extLst>
              <a:ext uri="{FF2B5EF4-FFF2-40B4-BE49-F238E27FC236}">
                <a16:creationId xmlns:a16="http://schemas.microsoft.com/office/drawing/2014/main" id="{5F24682D-8C6A-AD01-B50D-026364F9C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93" y="99549"/>
            <a:ext cx="9128976" cy="645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34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Handschrift, Tinte, Schrift enthält.&#10;&#10;Automatisch generierte Beschreibung">
            <a:extLst>
              <a:ext uri="{FF2B5EF4-FFF2-40B4-BE49-F238E27FC236}">
                <a16:creationId xmlns:a16="http://schemas.microsoft.com/office/drawing/2014/main" id="{7F32A02B-EA81-C2E4-9EE5-98A36A3E2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69" y="223736"/>
            <a:ext cx="9067796" cy="64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87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Cartoon, Darstellung, Zeichnung enthält.&#10;&#10;Automatisch generierte Beschreibung">
            <a:extLst>
              <a:ext uri="{FF2B5EF4-FFF2-40B4-BE49-F238E27FC236}">
                <a16:creationId xmlns:a16="http://schemas.microsoft.com/office/drawing/2014/main" id="{330EBD2F-B14C-07FA-45DC-E8051FFEE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65" y="422944"/>
            <a:ext cx="8824229" cy="601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5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Menschliches Gesicht, Person, Cartoon enthält.&#10;&#10;Automatisch generierte Beschreibung">
            <a:extLst>
              <a:ext uri="{FF2B5EF4-FFF2-40B4-BE49-F238E27FC236}">
                <a16:creationId xmlns:a16="http://schemas.microsoft.com/office/drawing/2014/main" id="{489E96B0-F2B0-F21C-6C5E-0DC4FE5F6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97" y="430569"/>
            <a:ext cx="8801846" cy="59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72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Büttler Dave</dc:creator>
  <cp:lastModifiedBy>Laveglia-Niedermann Melanie</cp:lastModifiedBy>
  <cp:revision>3</cp:revision>
  <dcterms:created xsi:type="dcterms:W3CDTF">2024-10-27T21:01:23Z</dcterms:created>
  <dcterms:modified xsi:type="dcterms:W3CDTF">2024-10-29T21:27:54Z</dcterms:modified>
</cp:coreProperties>
</file>